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DB8D4-753B-476D-BBCD-961655D92D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08E3BA-933D-4C3F-B9DE-F9D0FEA789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A8ECA-5044-41B8-8A63-88F3161227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2024-04-27T00:59:59Z</dcterms:modified>
</cp:coreProperties>
</file>