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9CCEBE-76D7-4ED8-A7CD-24F0650D9A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E0CE94-677E-44E8-BD56-58FCB5B023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(A–D) Examples of population spike density functions of different types of neurons. Burst + burst tonic (A), tonic increase (B), phasic pause (C), and tonic pause (D). Vertical line indicates onset of pursuit eye movement.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E9E34E-909D-41B7-8FEB-87F94E63F9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4, April 2012, Pages 877–891,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(A–D) Examples of population spike density functions of different types of neurons. Burst + burst tonic (A),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(A–D) Examples of population spike density functions of different types of neurons. Burst + burst tonic (A),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2024-04-26T06:19:14Z</dcterms:modified>
</cp:coreProperties>
</file>