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D84349E-DBD6-49D3-B197-C9F0FCD48B2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67FACDD-5623-4C7E-BEF5-A595253E3FC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1. (a) During the easy JLO task, control subjects demonstrated significant brain activation in the right and left IPL extending into the SPL as well as right and left MOG, and SOG. (b) During the difficult JLO task, control subjects showed increased activation again in the parietal-occipital areas and also recruited IFG, MFG, cingulate, motor and sensory cortices to meet the increased task demands.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80045AF-BBA8-4E9C-AFEC-9FBFF787A1E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g11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2, February 2004, Pages 174–180, </a:t>
            </a:r>
            <a:r>
              <a:rPr lang="en-US" altLang="en-US" sz="1000">
                <a:solidFill>
                  <a:srgbClr val="333333"/>
                </a:solidFill>
                <a:hlinkClick r:id="rId3"/>
              </a:rPr>
              <a:t>https://doi.org/10.1093/cercor/bhg116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1. (a) During the easy JLO task, control subjects demonstrated significant brain activation in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1. (a) During the easy JLO task, control subjects demonstrated significant brain activation in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2024-09-20T04:42:04Z</dcterms:modified>
</cp:coreProperties>
</file>