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40454-D418-49E0-83C3-A5CA75299E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C1FB6-7167-4367-B1F3-26FD6CC4AD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Progression-free survival and overall survival in months for 122 patients with advanced non-small-cell lung cancer (adenocarcinoma subtype) stratified according to the excision repair cross-complementation group 1 (ERCC1) tumor marker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AF5D0-0142-451A-8C6A-5D05D9572D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 and B) Progression-free survival and overall survival in months for 122 patients with advanced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 and B) Progression-free survival and overall survival in months for 122 patients with advanced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2024-05-11T02:52:47Z</dcterms:modified>
</cp:coreProperties>
</file>