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F1D43D-4E1B-4C38-AF32-9D80006ACDD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6D0722-1E47-4275-ACA2-B662814C0EC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 and B) Progression-free survival and overall survival in months for 122 patients with advanced non-small-cell lung cancer (adenocarcinoma subtype) stratified according to the excision repair cross-complementation group 1 (ERCC1) tumor marker status.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2010. Published by Oxford University Press on behalf of the European Society for Medical Oncology.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CE74B6-DFC6-4A8E-A793-B127663F9E1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q05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21, Issue 9, September 2010, Pages 1817–1824,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https://doi.org/10.1093/annonc/mdq053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(A and B) Progression-free survival and overall survival in months for 122 patients with advanced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(A and B) Progression-free survival and overall survival in months for 122 patients with advanced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2024-09-19T10:23:18Z</dcterms:modified>
</cp:coreProperties>
</file>