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834F1-1404-4037-A7DB-D5EA6191FE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CE8E7F-2EC8-44B7-9BE0-DFF1BAE710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Progression-free survival and overall survival in months for 122 patients with advanced non-small-cell lung cancer (adenocarcinoma subtype) stratified according to the excision repair cross-complementation group 1 (ERCC1) tumor marker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26812-EDAF-4845-828C-0E3D2DFC22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q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9, September 2010, Pages 1817–1824,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 and B) Progression-free survival and overall survival in months for 122 patients with advanced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 and B) Progression-free survival and overall survival in months for 122 patients with advanced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2024-09-20T05:27:48Z</dcterms:modified>
</cp:coreProperties>
</file>