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D0F954-5A6D-489B-B60E-EE4B8003A96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34CAB6-3794-4643-AD7B-317B7CB98C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Ways in which quadruplex-fold ambiguity can occur. ( a ) Shaded regions represent the guanines contributing to the G-quartets and the unshaded regions the loops. Regions of high guanine density tend to have more quadruplex hits which in some cases lead to many hits for a single region of DNA. ( b ) Overlapping quadruplexes. In the first (un-restricted) dataset, the above sequence would produce five possible quadruplex folds, and in the second (arbitrary) dataset, this sequence would only have been counted as two distinct quadruplexes.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0956B7-E060-4848-A651-8F476203F67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Consensus sequences for ( a ) CCTGTCA and ( b ) CCTGTT sequence types. Diagrams were generated with the program MakeLogo ( 33 ). A total of 1956 sequences were used to find the consensus sequence for CCTGTCA and 2361 sequences for the CCTGTT type. The height of each letter is proportional to the number of times each base appeared in that position.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0956B7-E060-4848-A651-8F476203F67C}"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55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i55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9, 1 May 2005, Pages 2901–2907, </a:t>
            </a:r>
            <a:r>
              <a:rPr lang="en-US" altLang="en-US" sz="1000">
                <a:solidFill>
                  <a:srgbClr val="333333"/>
                </a:solidFill>
                <a:hlinkClick r:id="rId3"/>
              </a:rPr>
              <a:t>https://doi.org/10.1093/nar/gki553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Ways in which quadruplex-fold ambiguity can occur. ( a ) Shaded regions represent the guanines contributing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9750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9, 1 May 2005, Pages 2901–2907, </a:t>
            </a:r>
            <a:r>
              <a:rPr lang="en-US" altLang="en-US" sz="1000">
                <a:solidFill>
                  <a:srgbClr val="333333"/>
                </a:solidFill>
                <a:hlinkClick r:id="rId3"/>
              </a:rPr>
              <a:t>https://doi.org/10.1093/nar/gki553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Consensus sequences for ( a ) CCTGTCA and ( b ) CCTGTT sequence types. Diagrams were generated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87594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Ways in which quadruplex-fold ambiguity can occur. ( a ) Shaded regions represent the guanines contributing ...</vt:lpstr>
      <vt:lpstr>Figure 2 Consensus sequences for ( a ) CCTGTCA and ( b ) CCTGTT sequence types. Diagrams were generated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2024-04-26T04:20:14Z</dcterms:modified>
</cp:coreProperties>
</file>