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5D760-6E31-4BF9-AD44-C5D2C54A50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32755-8A97-414B-8F9F-16E162431D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7B1B6-5104-4660-9760-0698B36C04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2024-04-26T11:15:06Z</dcterms:modified>
</cp:coreProperties>
</file>