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E4625A-1DD6-416A-B617-E7438A1203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77E6EB-5375-420C-B88D-88C4E7DBAC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diagram of the cadherin expression patterns in the layers of the primary visual cortex at embryonic day 23 (E23; A), E30 (B), E38 (C), and postnatal day 2 (P2; D). The layers are indicated at the left side of the panels. Layer-specific staining is represented by different colors. The intensity of the colors indicates the approximate general level of expression. CP, cortical plate; IZ, intermediate zone; PP, preplate; SP, subplate; SPl, lower subplate; SPu, upper subplate; SVZ, subventricular zone; VZ, ventricular zone.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A28558-48C2-43F9-AADF-410629DCBD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388–401,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Schematic diagram of the cadherin expression patterns in the layers of the primary visual cortex at embryonic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Schematic diagram of the cadherin expression patterns in the layers of the primary visual cortex at embryonic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2024-04-26T14:27:31Z</dcterms:modified>
</cp:coreProperties>
</file>