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3EFB2-7C3E-4154-998D-5AD28ABFE9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6758A-EAB6-473B-A6C8-7A2E3F8D60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41FC2-96E7-41B4-95DC-E09592A02F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2024-04-26T04:58:09Z</dcterms:modified>
</cp:coreProperties>
</file>