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0BAAF-6E40-463D-ABFC-F393522D8B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C82CE-93FA-4770-A63B-CEEF0E5F34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MyHC isoform composition. A predominance of type I fibers was observed for TPM3-R167H and TPM2-E181K, whereas TPM2-null had a similar MyHC isoform distribution as CTL. In the figure, examples of electrophoretic separations are displayed. Lanes 1–3 and 5–9 are single fibers, whereas lane 4 is a muscle homogenate showing the three different MyHC isoforms (I, IIa and IIx, from bottom to top).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76D387-46AA-4339-BF62-07C0E5BBB8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s2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21, Issue 20, 15 October 2012, Pages 4473–4485,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https://doi.org/10.1093/hmg/dds289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MyHC isoform composition. A predominance of type I fibers was observed for TPM3-R167H and TPM2-E181K, whereas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MyHC isoform composition. A predominance of type I fibers was observed for TPM3-R167H and TPM2-E181K, whereas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2024-04-26T09:42:41Z</dcterms:modified>
</cp:coreProperties>
</file>