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17D924-2CA5-4A82-9749-978838EB8B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18F935-19BF-4F96-861A-176B20081C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interaction between the processes that generate developmental instability and those that buffer it. See text for further details.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[2009]. Published by Oxford University Press [on behalf of the Society for Experimental Biology].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0D8604-C204-4835-B271-D9A0C84449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xb/erp2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Exp Bot</a:t>
            </a:r>
            <a:r>
              <a:rPr lang="en-US" altLang="en-US" sz="1000">
                <a:solidFill>
                  <a:srgbClr val="333333"/>
                </a:solidFill>
              </a:rPr>
              <a:t>, Volume 60, Issue 14, October 2009, Pages 3989–4002,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https://doi.org/10.1093/jxb/erp265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The interaction between the processes that generate developmental instability and those that buffer it. See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 The interaction between the processes that generate developmental instability and those that buffer it. See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2024-04-26T03:32:04Z</dcterms:modified>
</cp:coreProperties>
</file>