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B5EAB5-D56F-41FD-8146-042D577A09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055D41-8739-49C3-AD6D-FD53D30412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2F8B85-0D19-46CD-805A-F1FDE2FC55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2024-04-26T09:38:43Z</dcterms:modified>
</cp:coreProperties>
</file>