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5810F-8A85-4FC9-B209-AA46BD554C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96BFE-F38F-48AC-A8EC-2F72956A42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the cumulative event rate of cardiovascular death or heart failure hospitalization within 6 months in patients without diabetes mellitus.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E3D68F-CEF6-44CE-BC14-0F971A186F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3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40, 21 October 2013, Pages 3117–3127,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https://doi.org/10.1093/eurheartj/eht342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Kaplan–Meier analysis of the cumulative event rate of cardiovascular death or heart failure hospitalization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Kaplan–Meier analysis of the cumulative event rate of cardiovascular death or heart failure hospitalization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2024-04-26T16:29:54Z</dcterms:modified>
</cp:coreProperties>
</file>