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3A85BF-5F87-45A3-BA1C-8788F28A427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B6F580-8306-49A5-AE1A-11A2B70E738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Paradigm. Two conditions were presented in a blocked design. In the ‘attend’ condition, subjects performed a delayed-matching to sample task. The first stimulus was thus attentively processed and actively encoded for comparison with the test stimulus after the delay. In the ‘unattend’ condition, the first stimulus was irrelevant: the subject had to monitor the color of the central fixation cross and report whether a color change occurred at the end of the delay. Data analysis focused on the effect of attention during baseline and stimulus encoding.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57C41F-9667-47B6-BE9D-B0650AD9336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654–662, </a:t>
            </a:r>
            <a:r>
              <a:rPr lang="en-US" altLang="en-US" sz="1000">
                <a:solidFill>
                  <a:srgbClr val="333333"/>
                </a:solidFill>
                <a:hlinkClick r:id="rId3"/>
              </a:rPr>
              <a:t>https://doi.org/10.1093/cercor/bhh167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Paradigm. Two conditions were presented in a blocked design. In the ‘attend’ condition, subjects performed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Paradigm. Two conditions were presented in a blocked design. In the ‘attend’ condition, subjects performed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2024-04-27T03:43:21Z</dcterms:modified>
</cp:coreProperties>
</file>