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F3A308-1AFF-4404-B831-2F21822088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2EC974-7044-4071-A244-D3D4FCCC0E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Thin-section photomicrographs of garnet pyroxenite veins hosted in lherzolite. The pink colour is kelyphite, black is spinel wrapped by kelyphite, buff is orthopyroxene, green is clinopyroxene and colourless is olivine. Representative inclusions in zircons from DMP552 and DMP555 are also shown (insets).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BA2258-A0B2-4D2D-9781-22812C2CAC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etrology/egp0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51, Issue 1-2, January 2010, Pages 537–571, </a:t>
            </a:r>
            <a:r>
              <a:rPr lang="en-US" altLang="en-US" sz="1000">
                <a:solidFill>
                  <a:srgbClr val="333333"/>
                </a:solidFill>
                <a:hlinkClick r:id="rId3"/>
              </a:rPr>
              <a:t>https://doi.org/10.1093/petrology/egp082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Thin-section photomicrographs of garnet pyroxenite veins hosted in lherzolite. The pink colour is kelyphite,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Thin-section photomicrographs of garnet pyroxenite veins hosted in lherzolite. The pink colour is kelyphite,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2024-04-26T12:14:26Z</dcterms:modified>
</cp:coreProperties>
</file>