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93F9A-B090-4927-BE42-CEFE76F558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500F4-A6DA-4887-9D2C-E4C18B2026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Mouse mEcap 18 cells and epididymal epithelial tissue possess conserved patterns of dynamin expression. (A–C) Immunofluorescence localization was conducted for each dynamin isoform (1–3) in fixed mEcap 18 cells (A: dynamin 1; B: dynamin 2; C: dynamin 3). (A) Staining for dynamin 1 (DNM1) was localized throughout the cytosol. (B) Dynamin 2 (DNM2) localized to the supranuclear domain in the majority of the cells. (C) Dynamin 3 (DNM3) localized exclusively to a portion of the plasma membrane in ∼11% of the cell population. For A–C, nuclei are labeled with PI (red). Arrowheads indicate representative labeling patterns observed across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2016. Published by Oxford University Press on behalf of Society for the Study of Reproduction. All rights reserved. For permissions, please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FCC57-00E3-486B-827D-32426BAE88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16.1454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2017, Pages 159–173,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https://doi.org/10.1095/biolreprod.116.145433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Mouse mEcap 18 cells and epididymal epithelial tissue possess conserved patterns of dynamin expression. (A–C)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Mouse mEcap 18 cells and epididymal epithelial tissue possess conserved patterns of dynamin expression. (A–C)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2024-04-26T04:13:36Z</dcterms:modified>
</cp:coreProperties>
</file>