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3FF380-326A-48A2-A8B7-C6F8EE5EA5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E47C0F-EA38-4F1D-846C-34A7559585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sequential processing model. (A) Experimental paradigm. Participants were instructed to listen to a sequence of 4 or 5 tones and were asked to judge whether the last tone (target) was delayed or not with regard to the beat. (B) Experimental design. Two analysis factors are derived from this design. The factor Accuracy determines whether participant's response was correct or not with regard to the delay. The factor Decision relies on participant's subjective report, that is, whether the target was perceived as “normal” or “delayed”. (C) Sequential model for predictive processing and decision-making. We assumed that contrasting the different levels of the factors Accuracy and Decision permits to reveal 2 distinct processing stages, respectively: (1) the prediction stage and (2) the decision stage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5246F-DB48-430F-AD50-7744B2C882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3077–3085, </a:t>
            </a:r>
            <a:r>
              <a:rPr lang="en-US" altLang="en-US" sz="1000">
                <a:solidFill>
                  <a:srgbClr val="333333"/>
                </a:solidFill>
                <a:hlinkClick r:id="rId3"/>
              </a:rPr>
              <a:t>https://doi.org/10.1093/cercor/bhu103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sequential processing model. (A) Experimental paradigm. Participants were instructed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and sequential processing model. (A) Experimental paradigm. Participants were instructed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2024-04-27T03:33:25Z</dcterms:modified>
</cp:coreProperties>
</file>