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22BEA1-29D4-465D-9E3E-ACB0287532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29A1EE-51CA-4057-9114-5B41D64A36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ℓHB cumulative distribution function.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193F8D-24ED-403D-BFE9-7CA7E5331C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1.0457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326, Issue 1, September 2001, Pages 102–108,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https://doi.org/10.1046/j.1365-8711.2001.04572.x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ℓ</a:t>
            </a:r>
            <a:r>
              <a:rPr lang="en-US" altLang="en-US" b="0" baseline="-25000"/>
              <a:t>HB</a:t>
            </a:r>
            <a:r>
              <a:rPr lang="en-US" altLang="en-US" b="0"/>
              <a:t> cumulative distribution function.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ℓHB cumulative distribution function.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2024-04-26T09:18:30Z</dcterms:modified>
</cp:coreProperties>
</file>