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2B3FB06-C301-408B-A267-69746750955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2019C23-4C3B-4F1E-B19D-F8B58538591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7. Effect of IT lesions on illusory contour discrimination, comparing ipsilesional to contralesional visual fields of monkeys with unilateral IT lesions [monkeys A (TEO + TE), B (TEO + TE), and C (TE)], and comparing pre- to post-bilateral IT lesion in monkey D (bil. TEO + TE). Results are also shown for monkey C (TE + CC) following additional section of the anterior commissure and corpus callosum. Error bars show ±SD.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2A4C7CB-D7A6-47DF-992A-ADE9E85058A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h04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14, Issue 8, August 2004, Pages 863–871,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https://doi.org/10.1093/cercor/bhh045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7. Effect of IT lesions on illusory contour discrimination, comparing ipsilesional to contralesional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7. Effect of IT lesions on illusory contour discrimination, comparing ipsilesional to contralesional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2024-09-20T01:40:43Z</dcterms:modified>
</cp:coreProperties>
</file>