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00B334-5916-4561-8518-DF56D8715B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8C6B03-2B0C-4813-B94B-CF495BDC87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7. Effect of IT lesions on illusory contour discrimination, comparing ipsilesional to contralesional visual fields of monkeys with unilateral IT lesions [monkeys A (TEO + TE), B (TEO + TE), and C (TE)], and comparing pre- to post-bilateral IT lesion in monkey D (bil. TEO + TE). Results are also shown for monkey C (TE + CC) following additional section of the anterior commissure and corpus callosum. Error bars show ±SD.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93680D-7E01-4BBE-A4C3-2E5B48FDBD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2004, Pages 863–871,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7. Effect of IT lesions on illusory contour discrimination, comparing ipsilesional to contralesional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7. Effect of IT lesions on illusory contour discrimination, comparing ipsilesional to contralesional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2024-09-18T22:03:49Z</dcterms:modified>
</cp:coreProperties>
</file>