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0061E2-CD7D-4984-929B-F9EA254784E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C044E-DC61-452A-92AD-F40BD7B568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biocytin-injected cortical neuron in layer II. (A) Photomicrograph of the cell. The fine processes of the cell are well preserved following treatment with collagenase. Calibration bar, 50 μm. (B) High-power magnification of the dendritic terminals in layer I (indicated by the square in A) of the same cell. Note that the dendritic processes immediately below the dura are well preserved with intact dendritic spines. Calibration bar, 10 μm. (C) Camera lucida drawing of the cell showing the processes of the apical dendrites (thick lines) and the thin horizontally directed axon collaterals (thin lines) within layers I and II. Calibration bar,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C81260-70A8-430F-B923-2F00F74892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58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585–589, </a:t>
            </a:r>
            <a:r>
              <a:rPr lang="en-US" altLang="en-US" sz="1000">
                <a:solidFill>
                  <a:srgbClr val="333333"/>
                </a:solidFill>
                <a:hlinkClick r:id="rId3"/>
              </a:rPr>
              <a:t>https://doi.org/10.1093/cercor/12.6.585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biocytin-injected cortical neuron in layer II. (A) Photomicrograph of the cell. The fine processes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biocytin-injected cortical neuron in layer II. (A) Photomicrograph of the cell. The fine processes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2024-04-27T03:07:03Z</dcterms:modified>
</cp:coreProperties>
</file>