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C7CC48-686E-400F-B422-29AAD6B1EE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27CC8-90B5-46D9-A4AF-C51DA62416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Contribution of blood volume changes to intrinsic signals. (A) Time courses of stimulus-nonspecific components of intrinsic signals at 620 nm before (orange line) and after (black line) dye injection. Error bars indicate one SD of mean obtained from five cats. (B) Comparison between the time course of intrinsic signals at 569 nm (green line) and that of dye-specific absorption changes (black line). Dye-specific absorption change was obtained by subtracting the absorption change at 620 nm before the injection (orange line in A) from that after the injection (black line in A). Each signal was normalized to their maximum values for comparison. The intrinsic signal at 569 nm shown here is the same data as in those shown in Figure 3A.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296B0D-1067-4A03-ACB6-79C5680B41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823–833, </a:t>
            </a:r>
            <a:r>
              <a:rPr lang="en-US" altLang="en-US" sz="1000">
                <a:solidFill>
                  <a:srgbClr val="333333"/>
                </a:solidFill>
                <a:hlinkClick r:id="rId3"/>
              </a:rPr>
              <a:t>https://doi.org/10.1093/cercor/bhh183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Contribution of blood volume changes to intrinsic signals. (A) Time courses of stimulus-nonspecific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Contribution of blood volume changes to intrinsic signals. (A) Time courses of stimulus-nonspecific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2024-04-26T22:44:05Z</dcterms:modified>
</cp:coreProperties>
</file>