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7EF777-F1EA-438E-9ACC-A057AE17D0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F78633-1C25-4ADB-8956-3C6FF34947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layout of the task. An RSVP stream of letters was presented just above fixation. Concurrently, at random (i.e., temporally jittered) moments in time, with an SOA of 350–650, visual, auditory, or audiovisual stimuli were presented in random order slightly below fixation. Stimulus presentation was such that each stimulus started completely randomly with respect to the onset of the letters in the RSVP stream.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E0B42-786C-4EAA-BB0B-CD5D74D930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679–690, </a:t>
            </a:r>
            <a:r>
              <a:rPr lang="en-US" altLang="en-US" sz="1000">
                <a:solidFill>
                  <a:srgbClr val="333333"/>
                </a:solidFill>
                <a:hlinkClick r:id="rId3"/>
              </a:rPr>
              <a:t>https://doi.org/10.1093/cercor/bhk016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layout of the task. An RSVP stream of letters was presented just above fixation. Concurrently,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General layout of the task. An RSVP stream of letters was presented just above fixation. Concurrently,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2024-04-26T11:35:10Z</dcterms:modified>
</cp:coreProperties>
</file>