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E2F2DC-0B32-4962-AE9E-D1EF024ABB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E13C4B-275D-4410-934E-6B3A59D95B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Associations of duration of breastfeeding with SBP in the four cohorts with available data, and in the pooled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2010; all rights reserved.This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6A8667-205E-4BE9-87C2-3B0007E1F65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Associations of age of introduction of complementary foods with adult waist circumference (a and b), and subscapular skinfold measurement (c and d) (fully adjusted models) in the four cohorts with available data separately and pooled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2010; all rights reserved.This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6A8667-205E-4BE9-87C2-3B0007E1F65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je/dyq15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je/dyq155"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40, Issue 1, February 2011, Pages 47–62, </a:t>
            </a:r>
            <a:r>
              <a:rPr lang="en-US" altLang="en-US" sz="1000">
                <a:solidFill>
                  <a:srgbClr val="333333"/>
                </a:solidFill>
                <a:hlinkClick r:id="rId3"/>
              </a:rPr>
              <a:t>https://doi.org/10.1093/ije/dyq155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Associations of duration of breastfeeding with SBP in the four cohorts with available data, and in the pooled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6127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40, Issue 1, February 2011, Pages 47–62, </a:t>
            </a:r>
            <a:r>
              <a:rPr lang="en-US" altLang="en-US" sz="1000">
                <a:solidFill>
                  <a:srgbClr val="333333"/>
                </a:solidFill>
                <a:hlinkClick r:id="rId3"/>
              </a:rPr>
              <a:t>https://doi.org/10.1093/ije/dyq155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Associations of age of introduction of complementary foods with adult waist circumference (a and b),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0779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Associations of duration of breastfeeding with SBP in the four cohorts with available data, and in the pooled ...</vt:lpstr>
      <vt:lpstr>Figure 2 Associations of age of introduction of complementary foods with adult waist circumference (a and b),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2024-04-26T06:09:32Z</dcterms:modified>
</cp:coreProperties>
</file>