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4B1E15-51DC-44A3-8126-C1EDBA9602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6504A7-C711-440F-99F6-3E3B248BA1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Distance distributions between LTR retrotransposon and associated gene. (A) 190 gene/LTR retrotransposon associations within a 5-kb window were sorted into 1-kb bins. Light gray shading denotes internal element contribution (top rectangle of the 0 bp to 1,000 bp column). (B) Distribution of retrotransposon associations upstream and downstream of a gene within a window of 1bp to 2000 bp. A model gene is represented by the small gray bar in the center and is not scaled to size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Society for Molecular Biology and Evolution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C18C8D-176B-489C-9391-F08C2B6FCD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g2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20, Issue 11, November 2003, Pages 1925–1931,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https://doi.org/10.1093/molbev/msg200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Distance distributions between LTR retrotransposon and associated gene. (A) 190 gene/LTR retrotransposon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Distance distributions between LTR retrotransposon and associated gene. (A) 190 gene/LTR retrotransposon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2024-04-27T03:58:09Z</dcterms:modified>
</cp:coreProperties>
</file>