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52B003-81CA-40ED-9E17-242DDA8695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D2EEE-775F-4C0A-BE9A-BDEAE6A6F8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screenshot demonstrating the feature selection functionality available in PyChem, in this example microarray data (Golub et al., 1999) have been analysed consisting of 72 samples represented by 7070 genes. The GA directed search can be used to highlight genes that are particularly important for discrimination.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DB0467-F7FC-4E8A-BEE2-796B01F010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l416"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20, October 2006, Pages 2565–2566, </a:t>
            </a:r>
            <a:r>
              <a:rPr lang="en-US" altLang="en-US" sz="1000">
                <a:solidFill>
                  <a:srgbClr val="333333"/>
                </a:solidFill>
                <a:hlinkClick r:id="rId3"/>
              </a:rPr>
              <a:t>https://doi.org/10.1093/bioinformatics/btl416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screenshot demonstrating the feature selection functionality available in PyChem, in this example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19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screenshot demonstrating the feature selection functionality available in PyChem, in this example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2024-04-26T18:48:57Z</dcterms:modified>
</cp:coreProperties>
</file>