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C41F9-29C8-4417-A703-56E6E97DE2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12EED-6F5C-49DE-AA40-F031DB4E98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A6BDD1-D9AD-401D-AECB-BFEA8F8FB3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2024-04-26T10:23:03Z</dcterms:modified>
</cp:coreProperties>
</file>