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B98406-EB6A-411A-BA08-B5D8BE3EE5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BFF62A-B4AB-4F2E-894D-76B877720E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triage levels and diseases in the patients.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Reprint &amp; Copyright © Association of Military Surgeons of the U.S.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168856-2A16-4958-B0F6-2DF00B48C3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7205/MILMED-D-13-005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Mil Med</a:t>
            </a:r>
            <a:r>
              <a:rPr lang="en-US" altLang="en-US" sz="1000">
                <a:solidFill>
                  <a:srgbClr val="333333"/>
                </a:solidFill>
              </a:rPr>
              <a:t>, Volume 179, Issue 8, August 2014, Pages 913–919,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https://doi.org/10.7205/MILMED-D-13-00525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Distribution of triage levels and diseases in the patients.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Distribution of triage levels and diseases in the patients.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2024-05-21T08:19:43Z</dcterms:modified>
</cp:coreProperties>
</file>