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7384ED-5D54-4D31-891C-15260E4D2D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87F3E-44A3-4206-A015-F499A0DF92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90628-EB4E-49CE-92DB-5B9F70B807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2024-04-27T00:10:48Z</dcterms:modified>
</cp:coreProperties>
</file>