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C8FA71-5EDC-4F72-95EF-3BE7321C07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BF6B1-4415-4180-BFDC-81C71C20D1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Impaired mitochondrial Ca2+ handling. Impaired sarcoplasmic reticulum Ca2+ release (A) or reduced re-uptake (B) may limit peak cytosolic Ca2+ levels, which may limit intramitochondrial Ca2+ accumulation during contraction. This may reduce the attendant increase in dehydrogenase activation and ATP synthesis. Reduced ATP synthesis and lower cytosolic Ca2+ transients may both contribute to contractile dysfunction or impaired relaxation in diabetes. PDH, pyruvate dehydrogenase; TCA, tricarboxylic acid; DHPR, dihydropyridine receptor; RyR, ryanodine receptor.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B298AA-0548-48BE-8FC3-2DA60B3EDA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q2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88, Issue 2, 1 November 2010, Pages 229–240,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https://doi.org/10.1093/cvr/cvq239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Impaired mitochondrial Ca</a:t>
            </a:r>
            <a:r>
              <a:rPr lang="en-US" altLang="en-US" b="0" baseline="30000"/>
              <a:t>2+</a:t>
            </a:r>
            <a:r>
              <a:rPr lang="en-US" altLang="en-US" b="0"/>
              <a:t> handling. Impaired sarcoplasmic reticulum Ca</a:t>
            </a:r>
            <a:r>
              <a:rPr lang="en-US" altLang="en-US" b="0" baseline="30000"/>
              <a:t>2+</a:t>
            </a:r>
            <a:r>
              <a:rPr lang="en-US" altLang="en-US" b="0"/>
              <a:t> release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Impaired mitochondrial Ca2+ handling. Impaired sarcoplasmic reticulum Ca2+ release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2024-04-26T07:48:27Z</dcterms:modified>
</cp:coreProperties>
</file>