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B8A4C28-7134-401F-AFA2-3BF6821F013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FB5D6A-B546-424E-9D06-24582418987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Co-chromatographic high-performance liquid chromatography separation of faecal testosterone metabolites of male dholes.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and the Society for Experimental Biology.This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25FC67-CC91-43C3-98F7-11FDAE26DD6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Co-chromatographic high-performance liquid chromatography separation of faecal oestrogen metabolites of female dholes.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and the Society for Experimental Biology.This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25FC67-CC91-43C3-98F7-11FDAE26DD6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Co-chromatographic high-performance liquid chromatography separation of faecal progestagen metabolites of female dholes.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and the Society for Experimental Biology.This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25FC67-CC91-43C3-98F7-11FDAE26DD6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 ± SEM testosterone metabolite concentrations of two imported males housed in breeding pairs (A), a native male housed in a breeding pair (B) and two native males housed as a bachelor group (C). **, ##, ++ Symbols or a,b superscript letters indicate significant differences among months within the same male. P &lt; 0.05.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and the Society for Experimental Biology.This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25FC67-CC91-43C3-98F7-11FDAE26DD6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 ± SEM concentrations of ovarian steroid metabolites during pro-oestrus (days −10 to −1 of the oestrogen peak), oestrus (days 0–6), dioestrus (days 7–93) and anoestrus (days −30 to −11) of the two imported females (A and B) and the native female (C). abcDifferent superscript letters indicate significant differences among reproductive cycles within the same individual for each steroid hormone (P &lt; 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and the Society for Experimental Biology.This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25FC67-CC91-43C3-98F7-11FDAE26DD65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6: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Longitudinal profile of gonadal steroids of the two imported females (A and B) and the native female (C) overlaid with reproductive events/behaviours and the interval during which elevated testosterone metabolites were observed in the respective male.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and the Society for Experimental Biology.This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25FC67-CC91-43C3-98F7-11FDAE26DD65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onphys/co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onphys/co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onphys/co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onphys/co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onphys/co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onphys/cox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Conserv Physiol</a:t>
            </a:r>
            <a:r>
              <a:rPr lang="en-US" altLang="en-US" sz="1000">
                <a:solidFill>
                  <a:srgbClr val="333333"/>
                </a:solidFill>
              </a:rPr>
              <a:t>, cox001,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https://doi.org/10.1093/conphys/cox001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1: </a:t>
            </a:r>
            <a:r>
              <a:rPr lang="en-US" altLang="en-US" b="0"/>
              <a:t>Co-chromatographic high-performance liquid chromatography separation of faecal testosterone metabolites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0696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Conserv Physiol</a:t>
            </a:r>
            <a:r>
              <a:rPr lang="en-US" altLang="en-US" sz="1000">
                <a:solidFill>
                  <a:srgbClr val="333333"/>
                </a:solidFill>
              </a:rPr>
              <a:t>, cox001,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https://doi.org/10.1093/conphys/cox001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2: </a:t>
            </a:r>
            <a:r>
              <a:rPr lang="en-US" altLang="en-US" b="0"/>
              <a:t>Co-chromatographic high-performance liquid chromatography separation of faecal oestrogen metabolites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933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Conserv Physiol</a:t>
            </a:r>
            <a:r>
              <a:rPr lang="en-US" altLang="en-US" sz="1000">
                <a:solidFill>
                  <a:srgbClr val="333333"/>
                </a:solidFill>
              </a:rPr>
              <a:t>, cox001,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https://doi.org/10.1093/conphys/cox001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3: </a:t>
            </a:r>
            <a:r>
              <a:rPr lang="en-US" altLang="en-US" b="0"/>
              <a:t>Co-chromatographic high-performance liquid chromatography separation of faecal progestagen metabolites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799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Conserv Physiol</a:t>
            </a:r>
            <a:r>
              <a:rPr lang="en-US" altLang="en-US" sz="1000">
                <a:solidFill>
                  <a:srgbClr val="333333"/>
                </a:solidFill>
              </a:rPr>
              <a:t>, cox001,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https://doi.org/10.1093/conphys/cox001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4: </a:t>
            </a:r>
            <a:r>
              <a:rPr lang="en-US" altLang="en-US" b="0"/>
              <a:t>Mean ± SEM testosterone metabolite concentrations of two imported males housed in breeding pairs (A),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57500" y="1371600"/>
            <a:ext cx="34314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Conserv Physiol</a:t>
            </a:r>
            <a:r>
              <a:rPr lang="en-US" altLang="en-US" sz="1000">
                <a:solidFill>
                  <a:srgbClr val="333333"/>
                </a:solidFill>
              </a:rPr>
              <a:t>, cox001,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https://doi.org/10.1093/conphys/cox001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5: </a:t>
            </a:r>
            <a:r>
              <a:rPr lang="en-US" altLang="en-US" b="0"/>
              <a:t>Mean ± SEM concentrations of ovarian steroid metabolites during pro-oestrus (days −10 to −1 of the oestrogen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89300" y="1371600"/>
            <a:ext cx="25538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Conserv Physiol</a:t>
            </a:r>
            <a:r>
              <a:rPr lang="en-US" altLang="en-US" sz="1000">
                <a:solidFill>
                  <a:srgbClr val="333333"/>
                </a:solidFill>
              </a:rPr>
              <a:t>, cox001,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https://doi.org/10.1093/conphys/cox001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6: </a:t>
            </a:r>
            <a:r>
              <a:rPr lang="en-US" altLang="en-US" b="0"/>
              <a:t>Longitudinal profile of gonadal steroids of the two imported females (A and B) and the native female (C)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494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1: Co-chromatographic high-performance liquid chromatography separation of faecal testosterone metabolites of ...</vt:lpstr>
      <vt:lpstr>Figure 2: Co-chromatographic high-performance liquid chromatography separation of faecal oestrogen metabolites of ...</vt:lpstr>
      <vt:lpstr>Figure 3: Co-chromatographic high-performance liquid chromatography separation of faecal progestagen metabolites of ...</vt:lpstr>
      <vt:lpstr>Figure 4: Mean ± SEM testosterone metabolite concentrations of two imported males housed in breeding pairs (A), a ...</vt:lpstr>
      <vt:lpstr>Figure 5: Mean ± SEM concentrations of ovarian steroid metabolites during pro-oestrus (days −10 to −1 of the oestrogen ...</vt:lpstr>
      <vt:lpstr>Figure 6: Longitudinal profile of gonadal steroids of the two imported females (A and B) and the native female (C)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2024-04-26T10:14:59Z</dcterms:modified>
</cp:coreProperties>
</file>