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0D4AA-B883-4D55-AE6C-ED7CDCE3AC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892347-2EEF-4120-9F42-0C254B2F23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30B50-1187-44A0-BEBB-10180A483C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2024-04-26T23:18:51Z</dcterms:modified>
</cp:coreProperties>
</file>