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1082A4-DD9B-49E3-A2DD-8909B30F37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98F3D9-8362-485C-A658-0ACF7344F0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analysis of persistence to rivaroxaban treatment for all patients (A) and for all patients who were observed for at least 12 months (B), according to VKA pre-treatment.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2015.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B3B1E6-6AD7-41A5-8EA0-CFB381E00A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v2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2016, Pages 156–158,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https://doi.org/10.1093/europace/euv286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Kaplan–Meier analysis of persistence to rivaroxaban treatment for all patients (A) and for all patients who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63900" y="1371600"/>
            <a:ext cx="26263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Kaplan–Meier analysis of persistence to rivaroxaban treatment for all patients (A) and for all patients who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2024-04-27T02:02:33Z</dcterms:modified>
</cp:coreProperties>
</file>