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20BFBC-8D2C-4CC7-82C4-A4B2F9CE01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92C8F2-ABF7-422C-857C-AAC8BA0092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1480FE-216C-49AD-A8A9-61EF17DE98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2024-04-26T13:55:49Z</dcterms:modified>
</cp:coreProperties>
</file>