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2AA43-584D-4BB2-9540-90E3FD5312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9F9D7-9C40-4E03-B787-07924284EE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DF240-FF6B-4D6D-BE46-10B1A3AA53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2024-04-26T08:15:39Z</dcterms:modified>
</cp:coreProperties>
</file>