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561BA6-4A01-4341-A947-8215624254E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BA1FD65-7E10-42A9-838D-1BBEF33A5B7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l. Resected specimen of the first esophageal cancer. (a) The tumor was located in the lower esophagus and measured 7.1 × 4.3 cm in size. (b) Histopathologically, it was diagnosed as well-differentiated squamous cell carcinoma with submucosal invasion (hematoxylin and eosin).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E2A468-BE1D-4B19-BA7A-36D19CEEB3C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l. Resected specimen of the first esophageal cancer. (a) The tumor was located in the lower esophagus and measured 7.1 × 4.3 cm in size. (b) Histopathologically, it was diagnosed as well-differentiated squamous cell carcinoma with submucosal invasion (hematoxylin and eosin).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E2A468-BE1D-4B19-BA7A-36D19CEEB3C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Barium meal demonstrating a round, smooth mass in the upper esophagus.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E2A468-BE1D-4B19-BA7A-36D19CEEB3C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Endoscopy revealed an intraluminal polypoid lesion in the remnant esophagus with ulceration.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E2A468-BE1D-4B19-BA7A-36D19CEEB3C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Macroscopic features of the leiomyosarcoma. (a) The resected specimen included a nodular tumor measuring 2.4 × 3.0 cm in size in the remnant esophagus. (b) The loupe figure showed the tumor arising from the esophagus, but not from the stomach role.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E2A468-BE1D-4B19-BA7A-36D19CEEB3C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Macroscopic features of the leiomyosarcoma. (a) The resected specimen included a nodular tumor measuring 2.4 × 3.0 cm in size in the remnant esophagus. (b) The loupe figure showed the tumor arising from the esophagus, but not from the stomach role.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E2A468-BE1D-4B19-BA7A-36D19CEEB3C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Examination of the tumor. (a) Histopathological examination showing typical interlacing fascicles of pleomorphic spindle-shaped cells with abundant mitotic figures, consistent with the diagnosis of leiomyosarcoma (hematoxylin and eosin). Immunohistochemical staining showed that most tumor cells are positive for smooth muscle actin (b) but negative for cytokeratin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E2A468-BE1D-4B19-BA7A-36D19CEEB3C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Examination of the tumor. (a) Histopathological examination showing typical interlacing fascicles of pleomorphic spindle-shaped cells with abundant mitotic figures, consistent with the diagnosis of leiomyosarcoma (hematoxylin and eosin). Immunohistochemical staining showed that most tumor cells are positive for smooth muscle actin (b) but negative for cytokeratin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E2A468-BE1D-4B19-BA7A-36D19CEEB3C8}"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Examination of the tumor. (a) Histopathological examination showing typical interlacing fascicles of pleomorphic spindle-shaped cells with abundant mitotic figures, consistent with the diagnosis of leiomyosarcoma (hematoxylin and eosin). Immunohistochemical staining showed that most tumor cells are positive for smooth muscle actin (b) but negative for cytokeratin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E2A468-BE1D-4B19-BA7A-36D19CEEB3C8}"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jco/hye105" TargetMode="External" /><Relationship Id="rId4" Type="http://schemas.openxmlformats.org/officeDocument/2006/relationships/image" Target="../media/image1.png" /><Relationship Id="rId5" Type="http://schemas.openxmlformats.org/officeDocument/2006/relationships/image" Target="../media/image2.gi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jco/hye105" TargetMode="External" /><Relationship Id="rId4" Type="http://schemas.openxmlformats.org/officeDocument/2006/relationships/image" Target="../media/image1.png" /><Relationship Id="rId5" Type="http://schemas.openxmlformats.org/officeDocument/2006/relationships/image" Target="../media/image3.gif"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jco/hye105" TargetMode="External" /><Relationship Id="rId4" Type="http://schemas.openxmlformats.org/officeDocument/2006/relationships/image" Target="../media/image1.png" /><Relationship Id="rId5" Type="http://schemas.openxmlformats.org/officeDocument/2006/relationships/image" Target="../media/image4.gi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jco/hye105" TargetMode="External" /><Relationship Id="rId4" Type="http://schemas.openxmlformats.org/officeDocument/2006/relationships/image" Target="../media/image1.png" /><Relationship Id="rId5" Type="http://schemas.openxmlformats.org/officeDocument/2006/relationships/image" Target="../media/image5.gif"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jco/hye105" TargetMode="External" /><Relationship Id="rId4" Type="http://schemas.openxmlformats.org/officeDocument/2006/relationships/image" Target="../media/image1.png" /><Relationship Id="rId5" Type="http://schemas.openxmlformats.org/officeDocument/2006/relationships/image" Target="../media/image6.gi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jco/hye105" TargetMode="External" /><Relationship Id="rId4" Type="http://schemas.openxmlformats.org/officeDocument/2006/relationships/image" Target="../media/image1.png" /><Relationship Id="rId5" Type="http://schemas.openxmlformats.org/officeDocument/2006/relationships/image" Target="../media/image7.gi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jjco/hye105" TargetMode="External" /><Relationship Id="rId4" Type="http://schemas.openxmlformats.org/officeDocument/2006/relationships/image" Target="../media/image1.png" /><Relationship Id="rId5" Type="http://schemas.openxmlformats.org/officeDocument/2006/relationships/image" Target="../media/image8.gi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jjco/hye105" TargetMode="External" /><Relationship Id="rId4" Type="http://schemas.openxmlformats.org/officeDocument/2006/relationships/image" Target="../media/image1.png" /><Relationship Id="rId5" Type="http://schemas.openxmlformats.org/officeDocument/2006/relationships/image" Target="../media/image9.gif"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jjco/hye105" TargetMode="External" /><Relationship Id="rId4" Type="http://schemas.openxmlformats.org/officeDocument/2006/relationships/image" Target="../media/image1.png" /><Relationship Id="rId5" Type="http://schemas.openxmlformats.org/officeDocument/2006/relationships/image" Target="../media/image10.gif"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Jpn J Clin Oncol</a:t>
            </a:r>
            <a:r>
              <a:rPr lang="en-US" altLang="en-US" sz="1000">
                <a:solidFill>
                  <a:srgbClr val="333333"/>
                </a:solidFill>
              </a:rPr>
              <a:t>, Volume 31, Issue 10, October 2001, Pages 517–521, </a:t>
            </a:r>
            <a:r>
              <a:rPr lang="en-US" altLang="en-US" sz="1000">
                <a:solidFill>
                  <a:srgbClr val="333333"/>
                </a:solidFill>
                <a:hlinkClick r:id="rId3"/>
              </a:rPr>
              <a:t>https://doi.org/10.1093/jjco/hye105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l. Resected specimen of the first esophageal cancer. (a) The tumor was located in the lower esophagus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455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Jpn J Clin Oncol</a:t>
            </a:r>
            <a:r>
              <a:rPr lang="en-US" altLang="en-US" sz="1000">
                <a:solidFill>
                  <a:srgbClr val="333333"/>
                </a:solidFill>
              </a:rPr>
              <a:t>, Volume 31, Issue 10, October 2001, Pages 517–521, </a:t>
            </a:r>
            <a:r>
              <a:rPr lang="en-US" altLang="en-US" sz="1000">
                <a:solidFill>
                  <a:srgbClr val="333333"/>
                </a:solidFill>
                <a:hlinkClick r:id="rId3"/>
              </a:rPr>
              <a:t>https://doi.org/10.1093/jjco/hye105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l. Resected specimen of the first esophageal cancer. (a) The tumor was located in the lower esophagus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455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Jpn J Clin Oncol</a:t>
            </a:r>
            <a:r>
              <a:rPr lang="en-US" altLang="en-US" sz="1000">
                <a:solidFill>
                  <a:srgbClr val="333333"/>
                </a:solidFill>
              </a:rPr>
              <a:t>, Volume 31, Issue 10, October 2001, Pages 517–521, </a:t>
            </a:r>
            <a:r>
              <a:rPr lang="en-US" altLang="en-US" sz="1000">
                <a:solidFill>
                  <a:srgbClr val="333333"/>
                </a:solidFill>
                <a:hlinkClick r:id="rId3"/>
              </a:rPr>
              <a:t>https://doi.org/10.1093/jjco/hye105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Barium meal demonstrating a round, smooth mass in the upper esophagus.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078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Jpn J Clin Oncol</a:t>
            </a:r>
            <a:r>
              <a:rPr lang="en-US" altLang="en-US" sz="1000">
                <a:solidFill>
                  <a:srgbClr val="333333"/>
                </a:solidFill>
              </a:rPr>
              <a:t>, Volume 31, Issue 10, October 2001, Pages 517–521, </a:t>
            </a:r>
            <a:r>
              <a:rPr lang="en-US" altLang="en-US" sz="1000">
                <a:solidFill>
                  <a:srgbClr val="333333"/>
                </a:solidFill>
                <a:hlinkClick r:id="rId3"/>
              </a:rPr>
              <a:t>https://doi.org/10.1093/jjco/hye105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Endoscopy revealed an intraluminal polypoid lesion in the remnant esophagus with ulceration.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691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Jpn J Clin Oncol</a:t>
            </a:r>
            <a:r>
              <a:rPr lang="en-US" altLang="en-US" sz="1000">
                <a:solidFill>
                  <a:srgbClr val="333333"/>
                </a:solidFill>
              </a:rPr>
              <a:t>, Volume 31, Issue 10, October 2001, Pages 517–521, </a:t>
            </a:r>
            <a:r>
              <a:rPr lang="en-US" altLang="en-US" sz="1000">
                <a:solidFill>
                  <a:srgbClr val="333333"/>
                </a:solidFill>
                <a:hlinkClick r:id="rId3"/>
              </a:rPr>
              <a:t>https://doi.org/10.1093/jjco/hye105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Macroscopic features of the leiomyosarcoma. (a) The resected specimen included a nodular tumor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5512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Jpn J Clin Oncol</a:t>
            </a:r>
            <a:r>
              <a:rPr lang="en-US" altLang="en-US" sz="1000">
                <a:solidFill>
                  <a:srgbClr val="333333"/>
                </a:solidFill>
              </a:rPr>
              <a:t>, Volume 31, Issue 10, October 2001, Pages 517–521, </a:t>
            </a:r>
            <a:r>
              <a:rPr lang="en-US" altLang="en-US" sz="1000">
                <a:solidFill>
                  <a:srgbClr val="333333"/>
                </a:solidFill>
                <a:hlinkClick r:id="rId3"/>
              </a:rPr>
              <a:t>https://doi.org/10.1093/jjco/hye105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Macroscopic features of the leiomyosarcoma. (a) The resected specimen included a nodular tumor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39341"/>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Jpn J Clin Oncol</a:t>
            </a:r>
            <a:r>
              <a:rPr lang="en-US" altLang="en-US" sz="1000">
                <a:solidFill>
                  <a:srgbClr val="333333"/>
                </a:solidFill>
              </a:rPr>
              <a:t>, Volume 31, Issue 10, October 2001, Pages 517–521, </a:t>
            </a:r>
            <a:r>
              <a:rPr lang="en-US" altLang="en-US" sz="1000">
                <a:solidFill>
                  <a:srgbClr val="333333"/>
                </a:solidFill>
                <a:hlinkClick r:id="rId3"/>
              </a:rPr>
              <a:t>https://doi.org/10.1093/jjco/hye105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Examination of the tumor. (a) Histopathological examination showing typical interlacing fascicles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3894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Jpn J Clin Oncol</a:t>
            </a:r>
            <a:r>
              <a:rPr lang="en-US" altLang="en-US" sz="1000">
                <a:solidFill>
                  <a:srgbClr val="333333"/>
                </a:solidFill>
              </a:rPr>
              <a:t>, Volume 31, Issue 10, October 2001, Pages 517–521, </a:t>
            </a:r>
            <a:r>
              <a:rPr lang="en-US" altLang="en-US" sz="1000">
                <a:solidFill>
                  <a:srgbClr val="333333"/>
                </a:solidFill>
                <a:hlinkClick r:id="rId3"/>
              </a:rPr>
              <a:t>https://doi.org/10.1093/jjco/hye105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Examination of the tumor. (a) Histopathological examination showing typical interlacing fascicles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25438"/>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Jpn J Clin Oncol</a:t>
            </a:r>
            <a:r>
              <a:rPr lang="en-US" altLang="en-US" sz="1000">
                <a:solidFill>
                  <a:srgbClr val="333333"/>
                </a:solidFill>
              </a:rPr>
              <a:t>, Volume 31, Issue 10, October 2001, Pages 517–521, </a:t>
            </a:r>
            <a:r>
              <a:rPr lang="en-US" altLang="en-US" sz="1000">
                <a:solidFill>
                  <a:srgbClr val="333333"/>
                </a:solidFill>
                <a:hlinkClick r:id="rId3"/>
              </a:rPr>
              <a:t>https://doi.org/10.1093/jjco/hye105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Examination of the tumor. (a) Histopathological examination showing typical interlacing fascicles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3894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l. Resected specimen of the first esophageal cancer. (a) The tumor was located in the lower esophagus ...</vt:lpstr>
      <vt:lpstr>Figure l. Resected specimen of the first esophageal cancer. (a) The tumor was located in the lower esophagus ...</vt:lpstr>
      <vt:lpstr>Figure 2. Barium meal demonstrating a round, smooth mass in the upper esophagus.
</vt:lpstr>
      <vt:lpstr>Figure 3. Endoscopy revealed an intraluminal polypoid lesion in the remnant esophagus with ulceration.
</vt:lpstr>
      <vt:lpstr>Figure 4. Macroscopic features of the leiomyosarcoma. (a) The resected specimen included a nodular tumor ...</vt:lpstr>
      <vt:lpstr>Figure 4. Macroscopic features of the leiomyosarcoma. (a) The resected specimen included a nodular tumor ...</vt:lpstr>
      <vt:lpstr>Figure 5. Examination of the tumor. (a) Histopathological examination showing typical interlacing fascicles ...</vt:lpstr>
      <vt:lpstr>Figure 5. Examination of the tumor. (a) Histopathological examination showing typical interlacing fascicles ...</vt:lpstr>
      <vt:lpstr>Figure 5. Examination of the tumor. (a) Histopathological examination showing typical interlacing fascicles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2024-04-26T06:15:40Z</dcterms:modified>
</cp:coreProperties>
</file>