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60D90-BB86-490F-95D1-24B1EC2FE3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7C74E-68D8-4C17-87A3-086C13F67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mean averages of normalized mean LFPs from ROI of adult animals show two significant differences: a smaller Nb wave and a delayed, smaller and more ‘diffuse’ P1 wave in deaf cats. Statistical comparison by gliding window two-tailed Wilcoxon-Mann-Whitney test at each sampling interval (100 μs), α = 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C0FE2-F08C-441C-A03B-C3FE10098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552–562,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Grand mean averages of normalized mean LFPs from ROI of adult animals show two significant differences: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Grand mean averages of normalized mean LFPs from ROI of adult animals show two significant differences: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2024-04-26T21:06:56Z</dcterms:modified>
</cp:coreProperties>
</file>