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9AE630-77FF-4BAE-BB49-9DFF1E6B99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BEC84-8F0E-4580-86B2-3C1DE6C4A8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31B2E-5DB6-4053-997F-828E5D14EC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2024-04-27T04:39:01Z</dcterms:modified>
</cp:coreProperties>
</file>