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A5D50-0511-4E82-B894-19C5D4A4CB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C4293-846E-4CE1-8930-16C62D1F5E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patterns of stimulus-specific components of intrinsic signals. (A) Differential images obtained from intrinsic signals at three wavelengths. The images were obtained by subtracting the responses to a grating at 90° orientation from those to a grating at 0° orientation. Black and white patches are specific to gratings at 0° and 90° orientations, respectively. Borders between active and less-active domains at 620 nm (red lines) are superimposed on each panel. This result and the result in Figure 2 were obtained from the same cortical ROI. (B) The analysis of spatial separations of neighboring iso-orientation domains and the domain sizes. Top panel: a differential image at 569 nm, where black and white patches are specific to gratings at 0° and 90° orientations, respectively. The grayscale range of ΔOD is ±3.7 × 10−4. The dotted rectangle (3.5 × 3.5 mm2) in the differential image indicates the ROI for the analysis. Middle panel: the autocorrelation map of the ROI. White and black arrows indicate the largest peak (central peak) and secondary largest peaks on the map, respectively. Bottom panel: the spatial profile of the autocorrelation map along the broken line in the middle panel. The horizontal broken line in this profile indicates the FWHM of the central peak.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A8DCA-2C2F-4D61-B1A4-57C2A4ED3C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823–833,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Spatial patterns of stimulus-specific components of intrinsic signals. (A) Differential images obtained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Spatial patterns of stimulus-specific components of intrinsic signals. (A) Differential images obtained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2024-04-26T16:03:25Z</dcterms:modified>
</cp:coreProperties>
</file>