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5A639D-209A-4EFF-A26A-2EB6DB61B9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E6EEFE-35FB-4EF5-B8EF-46E585E758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Least-squares means of antibacterial activity (±s.e.) covaried with body mass were dependent on dietary treatment in the release-recapture experiment (open bars), whereas the effect of dietary treatment was not significant in the laboratory experiment (gray bars; see legend of Fig. 2 for abbreviations). Different letters above the columns indicate significant differences in multiple comparisons of the means (P &lt; 0.05) within each experiment. For comparison with the field results, the dashed line indicates the mean for the Mormon crickets in the laboratory experiment.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Society for Integrative and Comparative Biology 2013. 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07C4F0-F0B7-4757-A669-540D853973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t0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53, Issue 6, December 2013, Pages 1002–1013, </a:t>
            </a:r>
            <a:r>
              <a:rPr lang="en-US" altLang="en-US" sz="1000">
                <a:solidFill>
                  <a:srgbClr val="333333"/>
                </a:solidFill>
                <a:hlinkClick r:id="rId3"/>
              </a:rPr>
              <a:t>https://doi.org/10.1093/icb/ict047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Least-squares means of antibacterial activity (±s.e.) covaried with body mass were dependent on dietary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Least-squares means of antibacterial activity (±s.e.) covaried with body mass were dependent on dietary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2024-04-26T09:27:45Z</dcterms:modified>
</cp:coreProperties>
</file>