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D540A-FF87-43C3-9911-B8C049B380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9EBDF-16E7-40A9-94D9-669DB77A83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Univariate and multivariate predictors of fecal carriage of extended-spectrum β-lactamase (ESBL)–producing Enterobacteriaceae at admission to the hospital.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5A0EB-24A2-413E-87A8-1721070359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0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7, 1 April 2006, Pages 925–934,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https://doi.org/10.1086/500936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Univariate and multivariate predictors of fecal carriage of extended-spectrum β-lactamase (ESBL)–producing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Univariate and multivariate predictors of fecal carriage of extended-spectrum β-lactamase (ESBL)–producing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2024-04-27T02:23:27Z</dcterms:modified>
</cp:coreProperties>
</file>