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F1F31-54AC-4DB8-94A4-2541A4FEA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744FB-6DD5-4A5A-940A-26E892E568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7F453-A85A-44DA-B8FF-7FD836FDE6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2024-04-26T18:32:57Z</dcterms:modified>
</cp:coreProperties>
</file>