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D4FC0-B079-4624-80FC-0E390DB25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FE368-B54B-4A1D-B07E-D7ABE34CA7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activation for typically developing readers (Experiment 1a) during (a) Match &gt; Rest and (b) Rhyme &gt; Match.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0B902-6D30-4B3A-8327-B220E89282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754–764,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activation for typically developing readers (Experiment 1a) during (a) Match &gt; Rest and (b) Rhyme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Brain activation for typically developing readers (Experiment 1a) during (a) Match &gt; Rest and (b) Rhyme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2024-04-27T00:27:10Z</dcterms:modified>
</cp:coreProperties>
</file>