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982A9-06D5-4A9B-BFF4-9AFC57D6C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A9276-FDF9-4C7A-A5F2-E2D78B713E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7A108-49AD-4803-AAA9-E02304617E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2024-04-26T21:06:02Z</dcterms:modified>
</cp:coreProperties>
</file>