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6B01CB-57D6-4CE5-B800-CC8C323C31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437A6C-82CE-48E3-8A19-15A70E0A73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 at onset of nephrotic syndrome according to the underlying genetic defect. NS, nephrotic syndrome; CNS, congenital nephrotic syndrome; AR, autosomal recessive; AD, autosomal dominant. Light blue, light red and light green represent non-classical ages at onset of NS that have also been reported in the literature. †Only one homozygous CD2AP mutation has been described in an infantile form of FSGS. Few heterozygous CD2AP mutations have also been reported in pediatric- and adult-onset FSGS with incomplete segregation data. The paucity of reports on CD2AP mutations precludes us to define a precise human phenotype.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1340A-443E-4A14-8C7C-9F43A67474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R2, 15 October 2009, Pages R185–R194, </a:t>
            </a:r>
            <a:r>
              <a:rPr lang="en-US" altLang="en-US" sz="1000">
                <a:solidFill>
                  <a:srgbClr val="333333"/>
                </a:solidFill>
                <a:hlinkClick r:id="rId3"/>
              </a:rPr>
              <a:t>https://doi.org/10.1093/hmg/ddp328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 at onset of nephrotic syndrome according to the underlying genetic defect. NS, nephrotic syndrome; CNS,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 at onset of nephrotic syndrome according to the underlying genetic defect. NS, nephrotic syndrome; CNS,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2024-04-26T15:01:23Z</dcterms:modified>
</cp:coreProperties>
</file>