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5E1AC-A96C-4ADF-94BD-54AEA7B48E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6CE93-37B9-4EC7-A7EE-33CFFE4E97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61AE2-49CC-43A7-A8D9-859128166F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2024-04-26T12:49:30Z</dcterms:modified>
</cp:coreProperties>
</file>