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9AC426-B43F-43C6-AFD7-046BCFBF33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AA9101-7ABF-4829-9A78-EA20F1F615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Browser shot of a positively selected element prediction. This positive element prediction is shown as the fourth browser track from the top for this region of the genome. This element has a prediction score of LOD = 29.6. See caption of figure 5 for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Molecular Biology and Evolution.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ECE544-EA1C-47F5-870E-6FA5F912AD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q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27, Issue 7, July 2010, Pages 1673–1685,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https://doi.org/10.1093/molbev/msq053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9. </a:t>
            </a:r>
            <a:r>
              <a:rPr lang="en-US" altLang="en-US" b="0"/>
              <a:t>Browser shot of a positively selected element prediction. This positive element prediction is shown as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9. Browser shot of a positively selected element prediction. This positive element prediction is shown as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2024-04-27T00:09:07Z</dcterms:modified>
</cp:coreProperties>
</file>