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02A2AA-985D-4F82-B8D2-3782605AD3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F2D66-4751-4991-9C20-AC10875507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349BE-4B0C-42FF-847D-8A5047C7C2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2024-04-27T01:39:47Z</dcterms:modified>
</cp:coreProperties>
</file>