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877DDA-7D5E-48E3-A143-012815202B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BC6982-DE38-449C-AB58-2A8EA13F67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limb-darkened angular diameter versus phase for ℓ Car. The filled circles with error bars are the observed values of limb-darkened angular diameter from Table 4 and the line is the computed limb-darkened angular diameter versus phase from the fit to angular diameter versus radial displacement using equation (6). The data points and curve in the phase interval 0–0.5 have been repeated for the phase interval 1.0–1.5 (further details are given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350FD-3DA2-475C-9BCE-3B0AA544A3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443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3, April 2009, Pages 1620–1630, </a:t>
            </a:r>
            <a:r>
              <a:rPr lang="en-US" altLang="en-US" sz="1000">
                <a:solidFill>
                  <a:srgbClr val="333333"/>
                </a:solidFill>
                <a:hlinkClick r:id="rId3"/>
              </a:rPr>
              <a:t>https://doi.org/10.1111/j.1365-2966.2009.14433.x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limb-darkened angular diameter versus phase for ℓ Car. The filled circles with error bars are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limb-darkened angular diameter versus phase for ℓ Car. The filled circles with error bars are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2024-04-26T23:53:49Z</dcterms:modified>
</cp:coreProperties>
</file>