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DCBA90-17B6-4E36-B516-1F137B3F79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CF9609-C9A0-4C91-AF5A-D2A4982D9B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Knockdown of parkin via MO injection decreases diencephalic dopaminergic neuron count. (A) Diencephalic dopaminergic neuron percentages counted by in situ hybridization using TH probe in WT (white bars), control MO-injected embryos (gray bars) and parkin MO-injected embryos (black bars) at 3 dpf. Concomitant treatment with MPP+ (indicated on x-axis) results in further decrease in dopaminergic neurons (*P &lt; 0.05; **P &lt; 0.01, ***P &lt; 0.001, one-way ANOVA). Error bars represent the SEM. (B) In situ hybridization with TH probe (blue staining) as a marker for dopaminergic neurons in 3 dpf zebrafish embryo injected with control MO. (C) Markedly reduced TH staining in 3 dpf zebrafish embryos injected with parkin MO and treated with MPP+.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A1031-3154-49C3-9CA2-F21A442A0C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6, June 2009, Pages 1613–1623,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Knockdown of parkin via MO injection decreases diencephalic dopaminergic neuron count. (A) Diencephalic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Knockdown of parkin via MO injection decreases diencephalic dopaminergic neuron count. (A) Diencephalic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2024-04-26T22:12:24Z</dcterms:modified>
</cp:coreProperties>
</file>