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E0CF30-877A-4DBC-A051-6704139427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7193F-5362-495E-A864-AE3858CA39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Extent of visual field representation, with each area compared to areas 17, 18, 19 and 21 (Law et al., 1988; Manger et al., 2002). Areas PPc and PPr represent approximately the same amount of the visual field, both with a bias towards the lower visual field. Meridians are at 30° from each other.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0DFC8-371E-407B-8D13-91C088F8A3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1280–1297,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Extent of visual field representation, with each area compared to areas 17, 18, 19 and 21 (Law et al., 1988;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Extent of visual field representation, with each area compared to areas 17, 18, 19 and 21 (Law et al., 1988;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2024-04-26T15:05:15Z</dcterms:modified>
</cp:coreProperties>
</file>