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2AAC26-04AC-40CA-A898-182B772ADA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F4B89-7B55-4D8A-85EE-C93C193772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flow chart. HGSHS = Harvard Group Scale of Hypnotic Susceptibility; SHSS = Stanford Hypnotic Susceptibility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E2A19-D32C-41EC-AA48-1E6BE8D171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Pre-intervention soluble tumor necrosis factor-α receptor II (sTNFαRII) reactivity; error bars represent standard error of the mean SEM. (B) Post-intervention sTNFαRII reactivity; error bars represent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E2A19-D32C-41EC-AA48-1E6BE8D1711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Pre-intervention cortisol reactivity; error bars represent standard error of the mean (SEM). (B) Post-intervention cortisol reactivity; error bars represent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E2A19-D32C-41EC-AA48-1E6BE8D1711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Pre- to post-intervention change in area under the curve with respect to increase (AUCI) cortisol reactivity. Note that positive numbers represent an increase from baseline. (B) Pre- to post-intervention change in AUCI soluble tumor necrosis factor-α receptor II reactivity. Note that negative numbers represent a decrease from baseline.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E2A19-D32C-41EC-AA48-1E6BE8D1711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Pre- to post-intervention change in pain intensity. * = significant change for hypnosis. (B) Pre- to post-intervention change in pain unpleasantness. * = significant change for hypnosis.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E2A19-D32C-41EC-AA48-1E6BE8D1711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1.0129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26-4637.2011.0129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26-4637.2011.0129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26-4637.2011.0129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526-4637.2011.0129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2012, Pages 29–44,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https://doi.org/10.1111/j.1526-4637.2011.01293.x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Study flow chart. HGSHS = Harvard Group Scale of Hypnotic Susceptibility; SHSS = Stanford Hypnotic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320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2012, Pages 29–44,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https://doi.org/10.1111/j.1526-4637.2011.01293.x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(A) Pre-intervention soluble tumor necrosis factor-α receptor II (sTNFαRII) reactivity; error bars represent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96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2012, Pages 29–44,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https://doi.org/10.1111/j.1526-4637.2011.01293.x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(A) Pre-intervention cortisol reactivity; error bars represent standard error of the mean (SEM).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810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2012, Pages 29–44,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https://doi.org/10.1111/j.1526-4637.2011.01293.x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(A) Pre- to post-intervention change in area under the curve with respect to increase (AUC</a:t>
            </a:r>
            <a:r>
              <a:rPr lang="en-US" altLang="en-US" b="0" baseline="-25000"/>
              <a:t>I</a:t>
            </a:r>
            <a:r>
              <a:rPr lang="en-US" altLang="en-US" b="0"/>
              <a:t>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80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2012, Pages 29–44,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https://doi.org/10.1111/j.1526-4637.2011.01293.x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(A) Pre- to post-intervention change in pain intensity. * = significant change for hypnosis. (B) Pre-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869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Study flow chart. HGSHS = Harvard Group Scale of Hypnotic Susceptibility; SHSS = Stanford Hypnotic ...</vt:lpstr>
      <vt:lpstr>Figure 4 (A) Pre-intervention soluble tumor necrosis factor-α receptor II (sTNFαRII) reactivity; error bars represent ...</vt:lpstr>
      <vt:lpstr>Figure 3 (A) Pre-intervention cortisol reactivity; error bars represent standard error of the mean (SEM). (B) ...</vt:lpstr>
      <vt:lpstr>Figure 5 (A) Pre- to post-intervention change in area under the curve with respect to increase (AUCI) ...</vt:lpstr>
      <vt:lpstr>Figure 2 (A) Pre- to post-intervention change in pain intensity. * = significant change for hypnosis. (B) Pre-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2024-04-26T18:40:27Z</dcterms:modified>
</cp:coreProperties>
</file>